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2" r:id="rId4"/>
    <p:sldId id="259" r:id="rId5"/>
    <p:sldId id="260" r:id="rId6"/>
    <p:sldId id="261" r:id="rId7"/>
    <p:sldId id="320" r:id="rId8"/>
    <p:sldId id="313" r:id="rId9"/>
    <p:sldId id="265" r:id="rId10"/>
    <p:sldId id="266" r:id="rId11"/>
    <p:sldId id="267" r:id="rId12"/>
    <p:sldId id="268" r:id="rId13"/>
    <p:sldId id="269" r:id="rId14"/>
    <p:sldId id="270" r:id="rId15"/>
    <p:sldId id="32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22" r:id="rId24"/>
    <p:sldId id="323" r:id="rId25"/>
    <p:sldId id="278" r:id="rId26"/>
    <p:sldId id="279" r:id="rId27"/>
    <p:sldId id="280" r:id="rId28"/>
    <p:sldId id="281" r:id="rId29"/>
    <p:sldId id="314" r:id="rId30"/>
    <p:sldId id="324" r:id="rId31"/>
    <p:sldId id="326" r:id="rId32"/>
    <p:sldId id="317" r:id="rId33"/>
    <p:sldId id="325" r:id="rId34"/>
    <p:sldId id="319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27" r:id="rId44"/>
    <p:sldId id="315" r:id="rId45"/>
    <p:sldId id="328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5018637-2A45-49E7-A49A-31C1B584D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3B265EAB-0379-481B-9772-9D000C977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4BFB926-DC2A-4F2F-B329-E535B035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CB8E77-54A0-4286-9460-40049442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C39B8A-58CD-4D78-BB7F-6ACF1721E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2047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A89D677-9EFA-4E1C-ACBC-F0986B78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F91FD67B-F2E6-4895-BEA2-0A46DC373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FB63795-FD42-4BD7-86D4-2B187170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D651D1C-3210-490B-B1EA-ACACB1FD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123E20A-A0BA-4137-9A87-791D1F29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2274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58CBA195-507E-42FC-BCCE-0B807A081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B12B10D-432E-41B9-B90A-AD4CABD82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243DD77-2410-4BE2-90FF-1FBD761E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801DAAC-711E-4604-ABA7-77F67B02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04445A7-82E0-4C09-9396-E8DDB470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1187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EB14EB3-CC98-4BAB-A77C-AD8703FA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6690C68-A3E4-497E-9213-B9CA63763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92F5F44-428F-4E37-9044-8DB200C6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5413170-B35D-4634-AB5A-CAB06928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1AAF2FB-38E5-4EAC-9FB6-26DEB5BB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859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D6E97E-5B0F-4A98-9B6D-DBFFA012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02E2192-F736-4260-9870-E58AAD4E9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AE4CC5-7019-4E95-8FFD-D1329B57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937B8E1-AE90-4623-A06B-C6168F3C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831E139-3ACF-489B-AFF2-8F308019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7869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15A0134-3D24-49AF-A571-B7ED709A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15A77FF-B506-40BD-85A7-485BD293A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6CF450E5-1318-4352-AE63-6AAC3DE9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9171B3F-E0AF-4918-8241-F69FB021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1523BC02-B76D-4BC9-9C80-97B67A6E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727D3381-4386-443D-8CB0-D1D55F5A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4762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7B9F935-E563-471F-A196-F6CDB98D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BAF15B67-9F2E-46C0-910B-FC98B3106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22DEFF1E-C425-4B79-8E94-DE8E78491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39428EC-6DAB-42DF-AD6A-55C93D35D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2BEDD0EF-59D9-407A-ABAF-B9E5E2959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5838BFE-E96C-46B8-A4B0-9AC06F73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C6309E4C-E65C-4830-A6CC-2D020010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0CD4AAD7-C291-4AF4-BF58-036546BD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0635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759AE93-CDEE-4225-8FA0-2AD5A602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4270A98B-3BBC-4C90-9562-BF29B2AE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22BA4FBE-A69E-4C65-9306-4DF91D0B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0043D7C5-5D8A-4B89-AAC9-BDB50F73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022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3509312-1424-4517-BA78-AF76D13F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E0408E69-CC8A-49DD-8348-D5591A1B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5CB47F6F-3CE0-4C13-8A21-35B92523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70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EBF9772-1BCD-4555-B185-7A183E53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D718C79-DF13-4736-BB4A-18D5A506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F77F2198-AC6B-49C1-9A06-357011D0C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D59DEAD-C35F-4701-956F-A8DD2C6D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16C3EBF4-ADE1-4A2D-925E-D78E8649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CEF606A-791B-405C-8E97-DDB956BF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658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A642B77-5146-4250-A541-9978D5A9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BB68C459-5E96-4105-BB75-265BC13F4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78BEE74C-A8E6-42C4-AA1F-1CD04CCA7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E28E80A-E73D-4A66-8C3B-0DAAE43B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77CBFA5-648A-4B2A-8F89-8AC7E4D9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B5ACF7A7-81A8-4D29-8CA2-1825D4EF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9331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9B8A216-BF34-494E-9B51-FCDD06C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A365134-D280-4A1D-B267-3D43F5A93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2C223A9-1044-43CE-B644-395BE7739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9AE1-4452-4FD8-8301-8065A3E8BC9E}" type="datetimeFigureOut">
              <a:rPr lang="fi-FI" smtClean="0"/>
              <a:t>1.10.2019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2FBE24E-3ECE-4DA9-95FF-59F273FD4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ECC449F-A1FF-46D8-96B7-E61B06046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685B-8832-4C63-93F5-989D095477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520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63534BD-407B-4C32-A2F4-395D8BEEB3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Kuorotarinoita</a:t>
            </a:r>
            <a:br>
              <a:rPr lang="fi-FI" dirty="0"/>
            </a:b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3B3469A-2277-4DBB-9F9A-1EC7DDC68F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72667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taivas, höyry, ulko, savu&#10;&#10;Kuvaus luotu automaattisesti">
            <a:extLst>
              <a:ext uri="{FF2B5EF4-FFF2-40B4-BE49-F238E27FC236}">
                <a16:creationId xmlns:a16="http://schemas.microsoft.com/office/drawing/2014/main" id="{7C668B8E-7AEB-4BC8-9408-7D88A369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8" b="149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7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rakennus, juna, seuraa&#10;&#10;Kuvaus luotu automaattisesti">
            <a:extLst>
              <a:ext uri="{FF2B5EF4-FFF2-40B4-BE49-F238E27FC236}">
                <a16:creationId xmlns:a16="http://schemas.microsoft.com/office/drawing/2014/main" id="{AB1C18DF-DCA2-4214-813E-8EF1FED11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9" b="8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5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valokuva, ulko, rakennus, valkoinen&#10;&#10;Kuvaus luotu automaattisesti">
            <a:extLst>
              <a:ext uri="{FF2B5EF4-FFF2-40B4-BE49-F238E27FC236}">
                <a16:creationId xmlns:a16="http://schemas.microsoft.com/office/drawing/2014/main" id="{FF9C0AA6-B911-4C68-BCF6-7DB7F8CF8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1" b="87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0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tie, maa, puu&#10;&#10;Kuvaus luotu automaattisesti">
            <a:extLst>
              <a:ext uri="{FF2B5EF4-FFF2-40B4-BE49-F238E27FC236}">
                <a16:creationId xmlns:a16="http://schemas.microsoft.com/office/drawing/2014/main" id="{340D8457-8A07-4F6D-87B0-94E3E6953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2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rakennus, ulko, tie, katu&#10;&#10;Kuvaus luotu automaattisesti">
            <a:extLst>
              <a:ext uri="{FF2B5EF4-FFF2-40B4-BE49-F238E27FC236}">
                <a16:creationId xmlns:a16="http://schemas.microsoft.com/office/drawing/2014/main" id="{C9483204-8422-43FE-A031-3319EEF35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 b="49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henkilö, rakennus&#10;&#10;Kuvaus luotu automaattisesti">
            <a:extLst>
              <a:ext uri="{FF2B5EF4-FFF2-40B4-BE49-F238E27FC236}">
                <a16:creationId xmlns:a16="http://schemas.microsoft.com/office/drawing/2014/main" id="{9E264675-E2D7-482A-BB24-A23D7E6B6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80" y="0"/>
            <a:ext cx="948163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henkilö, puu, ulko, valokuva&#10;&#10;Kuvaus luotu automaattisesti">
            <a:extLst>
              <a:ext uri="{FF2B5EF4-FFF2-40B4-BE49-F238E27FC236}">
                <a16:creationId xmlns:a16="http://schemas.microsoft.com/office/drawing/2014/main" id="{389C26E1-42B0-47A5-8475-976D979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5" y="479775"/>
            <a:ext cx="3981450" cy="58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7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taivas, luonto, henkilö&#10;&#10;Kuvaus luotu automaattisesti">
            <a:extLst>
              <a:ext uri="{FF2B5EF4-FFF2-40B4-BE49-F238E27FC236}">
                <a16:creationId xmlns:a16="http://schemas.microsoft.com/office/drawing/2014/main" id="{85F82704-E726-4863-80D4-553EDC85F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1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valokuva, henkilö, ulko, poseeraaminen&#10;&#10;Kuvaus luotu automaattisesti">
            <a:extLst>
              <a:ext uri="{FF2B5EF4-FFF2-40B4-BE49-F238E27FC236}">
                <a16:creationId xmlns:a16="http://schemas.microsoft.com/office/drawing/2014/main" id="{09711279-F66B-43F0-A053-39688403B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 b="9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5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puu, henkilö, maa&#10;&#10;Kuvaus luotu automaattisesti">
            <a:extLst>
              <a:ext uri="{FF2B5EF4-FFF2-40B4-BE49-F238E27FC236}">
                <a16:creationId xmlns:a16="http://schemas.microsoft.com/office/drawing/2014/main" id="{8A908FDD-8476-4441-A03F-AF30A3073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1" b="53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0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hevonen, vetäminen, vaunu&#10;&#10;Kuvaus luotu automaattisesti">
            <a:extLst>
              <a:ext uri="{FF2B5EF4-FFF2-40B4-BE49-F238E27FC236}">
                <a16:creationId xmlns:a16="http://schemas.microsoft.com/office/drawing/2014/main" id="{C6CB9924-685F-4C75-AE4F-49BAABA1E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66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puu, valokuva, henkilö&#10;&#10;Kuvaus luotu automaattisesti">
            <a:extLst>
              <a:ext uri="{FF2B5EF4-FFF2-40B4-BE49-F238E27FC236}">
                <a16:creationId xmlns:a16="http://schemas.microsoft.com/office/drawing/2014/main" id="{0EFC68C0-05AF-4F49-B5DE-123F11181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71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0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puu&#10;&#10;Kuvaus luotu automaattisesti">
            <a:extLst>
              <a:ext uri="{FF2B5EF4-FFF2-40B4-BE49-F238E27FC236}">
                <a16:creationId xmlns:a16="http://schemas.microsoft.com/office/drawing/2014/main" id="{216421FC-B764-4AB1-A9C2-97F12A7D2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9" b="1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9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puu, ulko, henkilö, maa&#10;&#10;Kuvaus luotu automaattisesti">
            <a:extLst>
              <a:ext uri="{FF2B5EF4-FFF2-40B4-BE49-F238E27FC236}">
                <a16:creationId xmlns:a16="http://schemas.microsoft.com/office/drawing/2014/main" id="{470EFE40-E92D-46FA-B90A-66D5EA03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" b="142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00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henkilö, ryhmä, valokuva, poseeraaminen&#10;&#10;Kuvaus luotu automaattisesti">
            <a:extLst>
              <a:ext uri="{FF2B5EF4-FFF2-40B4-BE49-F238E27FC236}">
                <a16:creationId xmlns:a16="http://schemas.microsoft.com/office/drawing/2014/main" id="{D9160918-D8DA-4D3A-B16C-041D31DC3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sisä, henkilö, valokuva, seinä&#10;&#10;Kuvaus luotu automaattisesti">
            <a:extLst>
              <a:ext uri="{FF2B5EF4-FFF2-40B4-BE49-F238E27FC236}">
                <a16:creationId xmlns:a16="http://schemas.microsoft.com/office/drawing/2014/main" id="{296D8849-4F2C-4DE8-B716-4DF56A904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08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henkilö, istuminen, valokuva, seinä&#10;&#10;Kuvaus luotu automaattisesti">
            <a:extLst>
              <a:ext uri="{FF2B5EF4-FFF2-40B4-BE49-F238E27FC236}">
                <a16:creationId xmlns:a16="http://schemas.microsoft.com/office/drawing/2014/main" id="{1887A609-3E4F-4756-A9F9-4C8E7883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01" y="480060"/>
            <a:ext cx="3804349" cy="59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33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puu, ulko, lehmä, lauma&#10;&#10;Kuvaus luotu automaattisesti">
            <a:extLst>
              <a:ext uri="{FF2B5EF4-FFF2-40B4-BE49-F238E27FC236}">
                <a16:creationId xmlns:a16="http://schemas.microsoft.com/office/drawing/2014/main" id="{C80B1E34-E9FF-42DC-9DAB-793F1506E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3" b="2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8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vanha, valokuva, rakennus&#10;&#10;Kuvaus luotu automaattisesti">
            <a:extLst>
              <a:ext uri="{FF2B5EF4-FFF2-40B4-BE49-F238E27FC236}">
                <a16:creationId xmlns:a16="http://schemas.microsoft.com/office/drawing/2014/main" id="{0087E50A-D5E2-4783-8305-C1AC6F02A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9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tennis, pelaaja, henkilö, valokuva&#10;&#10;Kuvaus luotu automaattisesti">
            <a:extLst>
              <a:ext uri="{FF2B5EF4-FFF2-40B4-BE49-F238E27FC236}">
                <a16:creationId xmlns:a16="http://schemas.microsoft.com/office/drawing/2014/main" id="{9826FC1C-5818-447F-B90D-03A3C2806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6" y="471077"/>
            <a:ext cx="4600574" cy="58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58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maa, rakennus, valokuva&#10;&#10;Kuvaus luotu automaattisesti">
            <a:extLst>
              <a:ext uri="{FF2B5EF4-FFF2-40B4-BE49-F238E27FC236}">
                <a16:creationId xmlns:a16="http://schemas.microsoft.com/office/drawing/2014/main" id="{15373A81-D42C-4923-ABA5-3247B957B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-1038"/>
            <a:ext cx="4952250" cy="68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26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henkilö, taivas, ruoho&#10;&#10;Kuvaus luotu automaattisesti">
            <a:extLst>
              <a:ext uri="{FF2B5EF4-FFF2-40B4-BE49-F238E27FC236}">
                <a16:creationId xmlns:a16="http://schemas.microsoft.com/office/drawing/2014/main" id="{2E9025E1-B52A-49C1-939A-1D69A66F6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86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puu, maa, ryhmä&#10;&#10;Kuvaus luotu automaattisesti">
            <a:extLst>
              <a:ext uri="{FF2B5EF4-FFF2-40B4-BE49-F238E27FC236}">
                <a16:creationId xmlns:a16="http://schemas.microsoft.com/office/drawing/2014/main" id="{71E02ABD-CBAE-458E-AD6C-1A678CA8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57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maa, valokuva, taivas&#10;&#10;Kuvaus luotu automaattisesti">
            <a:extLst>
              <a:ext uri="{FF2B5EF4-FFF2-40B4-BE49-F238E27FC236}">
                <a16:creationId xmlns:a16="http://schemas.microsoft.com/office/drawing/2014/main" id="{BA61F666-3B12-4584-BE24-ECE4AFF33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2" b="45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14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ruoho, puu, nisäkäs&#10;&#10;Kuvaus luotu automaattisesti">
            <a:extLst>
              <a:ext uri="{FF2B5EF4-FFF2-40B4-BE49-F238E27FC236}">
                <a16:creationId xmlns:a16="http://schemas.microsoft.com/office/drawing/2014/main" id="{00A0A754-EA10-4C1D-92B2-62DD6C232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25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3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puu, ulko, rakennus, taivas&#10;&#10;Kuvaus luotu automaattisesti">
            <a:extLst>
              <a:ext uri="{FF2B5EF4-FFF2-40B4-BE49-F238E27FC236}">
                <a16:creationId xmlns:a16="http://schemas.microsoft.com/office/drawing/2014/main" id="{74FD73DB-06E1-416D-A85B-E48EA0440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b="13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ulko, puu, ruoho, valokuva&#10;&#10;Kuvaus luotu automaattisesti">
            <a:extLst>
              <a:ext uri="{FF2B5EF4-FFF2-40B4-BE49-F238E27FC236}">
                <a16:creationId xmlns:a16="http://schemas.microsoft.com/office/drawing/2014/main" id="{497E1704-574E-43EF-8173-2F70D9B4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63" y="480060"/>
            <a:ext cx="6224674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09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ulko, puu, ruoho, henkilö&#10;&#10;Kuvaus luotu automaattisesti">
            <a:extLst>
              <a:ext uri="{FF2B5EF4-FFF2-40B4-BE49-F238E27FC236}">
                <a16:creationId xmlns:a16="http://schemas.microsoft.com/office/drawing/2014/main" id="{A05CBBF9-CCDE-4BD2-B874-B291C42D8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072" y="480060"/>
            <a:ext cx="3901078" cy="59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6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vanha, puu, ruoho&#10;&#10;Kuvaus luotu automaattisesti">
            <a:extLst>
              <a:ext uri="{FF2B5EF4-FFF2-40B4-BE49-F238E27FC236}">
                <a16:creationId xmlns:a16="http://schemas.microsoft.com/office/drawing/2014/main" id="{6FE8D01F-ED5F-4FCB-88DD-28D501352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6" r="-1" b="147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2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ulko, lauma, valokuva, maa&#10;&#10;Kuvaus luotu automaattisesti">
            <a:extLst>
              <a:ext uri="{FF2B5EF4-FFF2-40B4-BE49-F238E27FC236}">
                <a16:creationId xmlns:a16="http://schemas.microsoft.com/office/drawing/2014/main" id="{F5DAFF20-06D7-45EC-90BC-5B19464F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67" y="480060"/>
            <a:ext cx="746566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8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puu, vesi, taivas&#10;&#10;Kuvaus luotu automaattisesti">
            <a:extLst>
              <a:ext uri="{FF2B5EF4-FFF2-40B4-BE49-F238E27FC236}">
                <a16:creationId xmlns:a16="http://schemas.microsoft.com/office/drawing/2014/main" id="{558ECB2F-DC92-4A4C-80B9-9356407C5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6" r="-1" b="272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75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puu, ulko, ruoho, taivas&#10;&#10;Kuvaus luotu automaattisesti">
            <a:extLst>
              <a:ext uri="{FF2B5EF4-FFF2-40B4-BE49-F238E27FC236}">
                <a16:creationId xmlns:a16="http://schemas.microsoft.com/office/drawing/2014/main" id="{4E35AB0E-64F3-4643-8362-88D7CEBB8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3" b="10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2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teksti, kirja, valokuva&#10;&#10;Kuvaus luotu automaattisesti">
            <a:extLst>
              <a:ext uri="{FF2B5EF4-FFF2-40B4-BE49-F238E27FC236}">
                <a16:creationId xmlns:a16="http://schemas.microsoft.com/office/drawing/2014/main" id="{18DF4DE1-CDA4-4385-8316-E37B669D8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-11374"/>
            <a:ext cx="4610100" cy="68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96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ruoho, valokuva, puu&#10;&#10;Kuvaus luotu automaattisesti">
            <a:extLst>
              <a:ext uri="{FF2B5EF4-FFF2-40B4-BE49-F238E27FC236}">
                <a16:creationId xmlns:a16="http://schemas.microsoft.com/office/drawing/2014/main" id="{00CC63DD-AC61-4692-9CB7-9A9F23C25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 b="165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59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ruoho, ulko, hevonen, ratsastus&#10;&#10;Kuvaus luotu automaattisesti">
            <a:extLst>
              <a:ext uri="{FF2B5EF4-FFF2-40B4-BE49-F238E27FC236}">
                <a16:creationId xmlns:a16="http://schemas.microsoft.com/office/drawing/2014/main" id="{0A9C0ECA-3B57-4932-8A32-355C29CB0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4" y="480060"/>
            <a:ext cx="4716131" cy="593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6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maa, mies, lumi&#10;&#10;Kuvaus luotu automaattisesti">
            <a:extLst>
              <a:ext uri="{FF2B5EF4-FFF2-40B4-BE49-F238E27FC236}">
                <a16:creationId xmlns:a16="http://schemas.microsoft.com/office/drawing/2014/main" id="{1C6F2447-AAE9-49FD-A306-C115AD8BD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6" b="53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5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ruoho, ulko, taivas, vesi&#10;&#10;Kuvaus luotu automaattisesti">
            <a:extLst>
              <a:ext uri="{FF2B5EF4-FFF2-40B4-BE49-F238E27FC236}">
                <a16:creationId xmlns:a16="http://schemas.microsoft.com/office/drawing/2014/main" id="{E8FB83EA-1070-4066-A7F0-DC48772B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61" y="0"/>
            <a:ext cx="5145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2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seinä, sisä, lattia, henkilö&#10;&#10;Kuvaus luotu automaattisesti">
            <a:extLst>
              <a:ext uri="{FF2B5EF4-FFF2-40B4-BE49-F238E27FC236}">
                <a16:creationId xmlns:a16="http://schemas.microsoft.com/office/drawing/2014/main" id="{2D7BEA3D-A637-40CE-95DB-BAC8886F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-22752"/>
            <a:ext cx="4610100" cy="68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10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teksti, asiakirja&#10;&#10;Kuvaus luotu automaattisesti">
            <a:extLst>
              <a:ext uri="{FF2B5EF4-FFF2-40B4-BE49-F238E27FC236}">
                <a16:creationId xmlns:a16="http://schemas.microsoft.com/office/drawing/2014/main" id="{DE9D15E8-58CD-46F3-A412-D0C2D2F8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25" y="0"/>
            <a:ext cx="5607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86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taivas, rakennus, valokuva&#10;&#10;Kuvaus luotu automaattisesti">
            <a:extLst>
              <a:ext uri="{FF2B5EF4-FFF2-40B4-BE49-F238E27FC236}">
                <a16:creationId xmlns:a16="http://schemas.microsoft.com/office/drawing/2014/main" id="{FAA1B242-89E2-4C95-ABCE-8DC416CEB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2" b="99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8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juna, seuraa, ulko, kuljetus&#10;&#10;Kuvaus luotu automaattisesti">
            <a:extLst>
              <a:ext uri="{FF2B5EF4-FFF2-40B4-BE49-F238E27FC236}">
                <a16:creationId xmlns:a16="http://schemas.microsoft.com/office/drawing/2014/main" id="{DE50972D-95B3-4255-B220-754B38908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 b="91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97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maa, taivas, kävely&#10;&#10;Kuvaus luotu automaattisesti">
            <a:extLst>
              <a:ext uri="{FF2B5EF4-FFF2-40B4-BE49-F238E27FC236}">
                <a16:creationId xmlns:a16="http://schemas.microsoft.com/office/drawing/2014/main" id="{8561A384-090F-49A0-8DE0-366C0984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05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taivas, lehmä, ruoho&#10;&#10;Kuvaus luotu automaattisesti">
            <a:extLst>
              <a:ext uri="{FF2B5EF4-FFF2-40B4-BE49-F238E27FC236}">
                <a16:creationId xmlns:a16="http://schemas.microsoft.com/office/drawing/2014/main" id="{6894A108-2309-41A3-9B1B-4FFFFFBBF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1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taivas, ruoho, kenttä&#10;&#10;Kuvaus luotu automaattisesti">
            <a:extLst>
              <a:ext uri="{FF2B5EF4-FFF2-40B4-BE49-F238E27FC236}">
                <a16:creationId xmlns:a16="http://schemas.microsoft.com/office/drawing/2014/main" id="{33B149C6-D48E-484A-9C45-64CAAAF61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2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vanha, rakennus, valokuva, maa&#10;&#10;Kuvaus luotu automaattisesti">
            <a:extLst>
              <a:ext uri="{FF2B5EF4-FFF2-40B4-BE49-F238E27FC236}">
                <a16:creationId xmlns:a16="http://schemas.microsoft.com/office/drawing/2014/main" id="{BFDC1992-34CD-4813-8E11-31F42C5C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9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rakennus, ulko, henkilö, istuminen&#10;&#10;Kuvaus luotu automaattisesti">
            <a:extLst>
              <a:ext uri="{FF2B5EF4-FFF2-40B4-BE49-F238E27FC236}">
                <a16:creationId xmlns:a16="http://schemas.microsoft.com/office/drawing/2014/main" id="{E4C5D6F7-2884-4265-AD48-32E8C8DDC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49" y="471586"/>
            <a:ext cx="4238625" cy="59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22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hiihtäminen, lumi, ulko, puu&#10;&#10;Kuvaus luotu automaattisesti">
            <a:extLst>
              <a:ext uri="{FF2B5EF4-FFF2-40B4-BE49-F238E27FC236}">
                <a16:creationId xmlns:a16="http://schemas.microsoft.com/office/drawing/2014/main" id="{D86400D5-4F31-4611-91DE-32AFD60D4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6" y="468617"/>
            <a:ext cx="4276724" cy="596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7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seinä, sisä&#10;&#10;Kuvaus luotu automaattisesti">
            <a:extLst>
              <a:ext uri="{FF2B5EF4-FFF2-40B4-BE49-F238E27FC236}">
                <a16:creationId xmlns:a16="http://schemas.microsoft.com/office/drawing/2014/main" id="{5DE179E2-6DBB-4337-BA23-10CA0102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" r="1" b="453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02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henkilö, valokuva, ryhmä, seinä&#10;&#10;Kuvaus luotu automaattisesti">
            <a:extLst>
              <a:ext uri="{FF2B5EF4-FFF2-40B4-BE49-F238E27FC236}">
                <a16:creationId xmlns:a16="http://schemas.microsoft.com/office/drawing/2014/main" id="{DD19BB99-BCFC-49BF-8102-235A683E3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3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458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555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703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447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05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henkilö, sisä, seinä, valokuva&#10;&#10;Kuvaus luotu automaattisesti">
            <a:extLst>
              <a:ext uri="{FF2B5EF4-FFF2-40B4-BE49-F238E27FC236}">
                <a16:creationId xmlns:a16="http://schemas.microsoft.com/office/drawing/2014/main" id="{BCB02A5A-32A2-43DB-B887-8CA6B56B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-4046"/>
            <a:ext cx="5009292" cy="68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07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329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151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552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puu, ulko, taivas, urheilu&#10;&#10;Kuvaus luotu automaattisesti">
            <a:extLst>
              <a:ext uri="{FF2B5EF4-FFF2-40B4-BE49-F238E27FC236}">
                <a16:creationId xmlns:a16="http://schemas.microsoft.com/office/drawing/2014/main" id="{5FD00224-B4B6-4FDB-BB5F-1D01325AE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46" y="0"/>
            <a:ext cx="10122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uva 2" descr="Kuva, joka sisältää kohteen lentävä, lintu, ulko, matelija&#10;&#10;Kuvaus luotu automaattisesti">
            <a:extLst>
              <a:ext uri="{FF2B5EF4-FFF2-40B4-BE49-F238E27FC236}">
                <a16:creationId xmlns:a16="http://schemas.microsoft.com/office/drawing/2014/main" id="{0384FBD5-66C8-4F7E-8FEF-7B672C5FA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62" y="480060"/>
            <a:ext cx="622467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6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 descr="Kuva, joka sisältää kohteen ulko, rakennus, tie, taivas&#10;&#10;Kuvaus luotu automaattisesti">
            <a:extLst>
              <a:ext uri="{FF2B5EF4-FFF2-40B4-BE49-F238E27FC236}">
                <a16:creationId xmlns:a16="http://schemas.microsoft.com/office/drawing/2014/main" id="{D4E7F06F-6978-47EA-BAFA-58E66297E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b="184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5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</Words>
  <Application>Microsoft Office PowerPoint</Application>
  <PresentationFormat>Laajakuva</PresentationFormat>
  <Paragraphs>1</Paragraphs>
  <Slides>63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Office-teema</vt:lpstr>
      <vt:lpstr>Kuorotarinoita 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Kuorotarinoita </dc:title>
  <dc:creator>Seppo Laine</dc:creator>
  <cp:lastModifiedBy>Seppo Laine</cp:lastModifiedBy>
  <cp:revision>1</cp:revision>
  <dcterms:created xsi:type="dcterms:W3CDTF">2019-10-01T07:18:56Z</dcterms:created>
  <dcterms:modified xsi:type="dcterms:W3CDTF">2019-10-01T19:48:48Z</dcterms:modified>
</cp:coreProperties>
</file>